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46" r:id="rId2"/>
    <p:sldId id="365" r:id="rId3"/>
    <p:sldId id="367" r:id="rId4"/>
    <p:sldId id="368" r:id="rId5"/>
    <p:sldId id="369" r:id="rId6"/>
    <p:sldId id="460" r:id="rId7"/>
    <p:sldId id="547" r:id="rId8"/>
    <p:sldId id="464" r:id="rId9"/>
    <p:sldId id="462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568" r:id="rId31"/>
    <p:sldId id="569" r:id="rId32"/>
    <p:sldId id="570" r:id="rId33"/>
    <p:sldId id="571" r:id="rId34"/>
    <p:sldId id="572" r:id="rId35"/>
    <p:sldId id="482" r:id="rId36"/>
    <p:sldId id="573" r:id="rId37"/>
    <p:sldId id="483" r:id="rId38"/>
    <p:sldId id="484" r:id="rId39"/>
    <p:sldId id="485" r:id="rId40"/>
    <p:sldId id="486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lHnO1tRuYA" TargetMode="External"/><Relationship Id="rId2" Type="http://schemas.openxmlformats.org/officeDocument/2006/relationships/hyperlink" Target="https://www.youtube.com/watch?v=UTzcOopSHY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Zdj2d_yP-R1IqzStIv5OfUaqGws14k3" TargetMode="External"/><Relationship Id="rId2" Type="http://schemas.openxmlformats.org/officeDocument/2006/relationships/hyperlink" Target="https://drive.google.com/drive/folders/1-RWBPP8wiHV9Vlv4ekGA1upbL8emdfB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F6wrNswbVqb0W4r3CAZaysA9d-Zm9vTg" TargetMode="External"/><Relationship Id="rId2" Type="http://schemas.openxmlformats.org/officeDocument/2006/relationships/hyperlink" Target="https://drive.google.com/drive/folders/192ngdVk9T9yyxARASkE7LCInA8Z7Z5b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2AA5E-6410-1F33-5D7B-83DC27D85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ROBOT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5BBEF1-1131-803F-08A5-2A830E108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34520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F19DF-C982-9ECB-3AE1-9BEF8BF1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3B51E87-1DA9-E90E-EA89-3B9272C26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6751"/>
          <a:stretch/>
        </p:blipFill>
        <p:spPr>
          <a:xfrm>
            <a:off x="904973" y="830997"/>
            <a:ext cx="10876248" cy="5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1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BE153-82B3-5172-93EC-0DECDAA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292C39AC-D03B-86A3-D324-AC67A6D3D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1" b="8622"/>
          <a:stretch/>
        </p:blipFill>
        <p:spPr>
          <a:xfrm>
            <a:off x="227759" y="2138202"/>
            <a:ext cx="11736481" cy="363865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A999714-BFE7-58DD-1DDB-1BBE4067874B}"/>
              </a:ext>
            </a:extLst>
          </p:cNvPr>
          <p:cNvSpPr/>
          <p:nvPr/>
        </p:nvSpPr>
        <p:spPr>
          <a:xfrm>
            <a:off x="2070864" y="61773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41668"/>
              <a:gd name="adj6" fmla="val 5000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79823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56205-A93D-D864-1154-4A799C6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E59EFE3-B400-B21E-10A1-2F3BFED77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456" y="1717465"/>
            <a:ext cx="11769063" cy="406834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87217DD-9E40-E18F-37DE-3D944CA872D7}"/>
              </a:ext>
            </a:extLst>
          </p:cNvPr>
          <p:cNvSpPr/>
          <p:nvPr/>
        </p:nvSpPr>
        <p:spPr>
          <a:xfrm>
            <a:off x="3394187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77930"/>
              <a:gd name="adj6" fmla="val 3762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A980403-82B8-289D-0114-0B1CB23E2530}"/>
              </a:ext>
            </a:extLst>
          </p:cNvPr>
          <p:cNvSpPr/>
          <p:nvPr/>
        </p:nvSpPr>
        <p:spPr>
          <a:xfrm>
            <a:off x="9226388" y="968219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4385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81E6C-70F3-441A-92B1-001A52A6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AAAEC1-AA2C-F275-B3C2-8397417BF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1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C87E77C-3DAB-321B-A202-11F81C4899FA}"/>
              </a:ext>
            </a:extLst>
          </p:cNvPr>
          <p:cNvSpPr/>
          <p:nvPr/>
        </p:nvSpPr>
        <p:spPr>
          <a:xfrm>
            <a:off x="4866969" y="929855"/>
            <a:ext cx="1118795" cy="344244"/>
          </a:xfrm>
          <a:prstGeom prst="accentCallout2">
            <a:avLst>
              <a:gd name="adj1" fmla="val 65031"/>
              <a:gd name="adj2" fmla="val 104343"/>
              <a:gd name="adj3" fmla="val 64607"/>
              <a:gd name="adj4" fmla="val 117172"/>
              <a:gd name="adj5" fmla="val 300527"/>
              <a:gd name="adj6" fmla="val 2516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F4FAB9A-73B5-7EA5-39BB-9314084C0C0A}"/>
              </a:ext>
            </a:extLst>
          </p:cNvPr>
          <p:cNvSpPr/>
          <p:nvPr/>
        </p:nvSpPr>
        <p:spPr>
          <a:xfrm>
            <a:off x="8882440" y="968087"/>
            <a:ext cx="904973" cy="612024"/>
          </a:xfrm>
          <a:prstGeom prst="wedgeEllipseCallout">
            <a:avLst>
              <a:gd name="adj1" fmla="val -66517"/>
              <a:gd name="adj2" fmla="val 16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95899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F56E6-4776-DD25-6F54-9EBBF19A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F69203F3-3A73-436D-6A20-2EB62CFC5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3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36ED7BB-3E36-EADA-791F-89F7DE75A7DC}"/>
              </a:ext>
            </a:extLst>
          </p:cNvPr>
          <p:cNvSpPr/>
          <p:nvPr/>
        </p:nvSpPr>
        <p:spPr>
          <a:xfrm>
            <a:off x="3046172" y="1545078"/>
            <a:ext cx="87925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613463"/>
              <a:gd name="adj6" fmla="val 3449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75721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08DC4-0CD8-B4F8-7D62-5AD22315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58042284-10C7-C328-9E65-AC4BC0266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3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8EAAA15-C506-3090-46CD-D610ACC66B44}"/>
              </a:ext>
            </a:extLst>
          </p:cNvPr>
          <p:cNvSpPr/>
          <p:nvPr/>
        </p:nvSpPr>
        <p:spPr>
          <a:xfrm>
            <a:off x="1768293" y="1545078"/>
            <a:ext cx="1342913" cy="344244"/>
          </a:xfrm>
          <a:prstGeom prst="accentCallout2">
            <a:avLst>
              <a:gd name="adj1" fmla="val 51726"/>
              <a:gd name="adj2" fmla="val 108167"/>
              <a:gd name="adj3" fmla="val 54464"/>
              <a:gd name="adj4" fmla="val 148231"/>
              <a:gd name="adj5" fmla="val 314298"/>
              <a:gd name="adj6" fmla="val 3287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46075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C3933-DF0F-6B39-AE6A-754F7B8C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D4845A79-9CA7-998D-DEAF-912C8F2B6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3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1EB737A-7A1B-57E4-6F07-4157DD7C887E}"/>
              </a:ext>
            </a:extLst>
          </p:cNvPr>
          <p:cNvSpPr/>
          <p:nvPr/>
        </p:nvSpPr>
        <p:spPr>
          <a:xfrm>
            <a:off x="4111718" y="6084324"/>
            <a:ext cx="1118795" cy="344244"/>
          </a:xfrm>
          <a:prstGeom prst="accentCallout2">
            <a:avLst>
              <a:gd name="adj1" fmla="val 58015"/>
              <a:gd name="adj2" fmla="val 105287"/>
              <a:gd name="adj3" fmla="val 57663"/>
              <a:gd name="adj4" fmla="val 129991"/>
              <a:gd name="adj5" fmla="val -454359"/>
              <a:gd name="adj6" fmla="val 2618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39BD644-16EF-A185-C4CB-398D2AC6C5D3}"/>
              </a:ext>
            </a:extLst>
          </p:cNvPr>
          <p:cNvSpPr/>
          <p:nvPr/>
        </p:nvSpPr>
        <p:spPr>
          <a:xfrm>
            <a:off x="6575466" y="6059379"/>
            <a:ext cx="904973" cy="612024"/>
          </a:xfrm>
          <a:prstGeom prst="wedgeEllipseCallout">
            <a:avLst>
              <a:gd name="adj1" fmla="val 91998"/>
              <a:gd name="adj2" fmla="val -1366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38211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A93FF-63ED-BEE3-57D7-BA4EC807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46681003-9ED9-E18E-84C2-E62B8BB7E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3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09E36D3-7604-26C1-6275-7103DA9763F4}"/>
              </a:ext>
            </a:extLst>
          </p:cNvPr>
          <p:cNvSpPr/>
          <p:nvPr/>
        </p:nvSpPr>
        <p:spPr>
          <a:xfrm>
            <a:off x="2559112" y="1372956"/>
            <a:ext cx="926734" cy="344244"/>
          </a:xfrm>
          <a:prstGeom prst="accentCallout2">
            <a:avLst>
              <a:gd name="adj1" fmla="val 48601"/>
              <a:gd name="adj2" fmla="val 108122"/>
              <a:gd name="adj3" fmla="val 51339"/>
              <a:gd name="adj4" fmla="val 148858"/>
              <a:gd name="adj5" fmla="val 343404"/>
              <a:gd name="adj6" fmla="val 35722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4678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C3533-124C-B610-EC53-40ABEC51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3E2B74B5-1F67-0ED2-B09A-253A81537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3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B7301DD-9935-1163-739B-3BACB33E0C1B}"/>
              </a:ext>
            </a:extLst>
          </p:cNvPr>
          <p:cNvSpPr/>
          <p:nvPr/>
        </p:nvSpPr>
        <p:spPr>
          <a:xfrm>
            <a:off x="2004075" y="1626973"/>
            <a:ext cx="946137" cy="344244"/>
          </a:xfrm>
          <a:prstGeom prst="accentCallout2">
            <a:avLst>
              <a:gd name="adj1" fmla="val 54815"/>
              <a:gd name="adj2" fmla="val 105639"/>
              <a:gd name="adj3" fmla="val 54428"/>
              <a:gd name="adj4" fmla="val 129082"/>
              <a:gd name="adj5" fmla="val 612301"/>
              <a:gd name="adj6" fmla="val 3399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29728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3C260-B3EC-CAE6-92BF-B2F0515D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EF7C79D-7A7E-F76C-DEB3-51A00BB1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7678"/>
          <a:stretch/>
        </p:blipFill>
        <p:spPr>
          <a:xfrm>
            <a:off x="277200" y="1717200"/>
            <a:ext cx="11768073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B996461-6E73-1D22-B63E-2EFE69254210}"/>
              </a:ext>
            </a:extLst>
          </p:cNvPr>
          <p:cNvSpPr/>
          <p:nvPr/>
        </p:nvSpPr>
        <p:spPr>
          <a:xfrm>
            <a:off x="1410186" y="1615104"/>
            <a:ext cx="1480135" cy="344244"/>
          </a:xfrm>
          <a:prstGeom prst="accentCallout2">
            <a:avLst>
              <a:gd name="adj1" fmla="val 57976"/>
              <a:gd name="adj2" fmla="val 108181"/>
              <a:gd name="adj3" fmla="val 57589"/>
              <a:gd name="adj4" fmla="val 133166"/>
              <a:gd name="adj5" fmla="val 307396"/>
              <a:gd name="adj6" fmla="val 26508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03785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465684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5345B-401B-804D-A6BF-E3E82E11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7C75E17-9119-9E97-D256-3DC38EAC9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45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9DD9E4C-5E37-EB9D-17B7-E8327ACF6882}"/>
              </a:ext>
            </a:extLst>
          </p:cNvPr>
          <p:cNvSpPr/>
          <p:nvPr/>
        </p:nvSpPr>
        <p:spPr>
          <a:xfrm>
            <a:off x="2605424" y="6208866"/>
            <a:ext cx="1118795" cy="344244"/>
          </a:xfrm>
          <a:prstGeom prst="accentCallout2">
            <a:avLst>
              <a:gd name="adj1" fmla="val 51764"/>
              <a:gd name="adj2" fmla="val 105015"/>
              <a:gd name="adj3" fmla="val 51339"/>
              <a:gd name="adj4" fmla="val 126190"/>
              <a:gd name="adj5" fmla="val -390770"/>
              <a:gd name="adj6" fmla="val 3120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8770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D2996-6A19-ED42-37FF-594B1F37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2E94856-5795-0D4F-4894-5CAB0E806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47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7DC854C-4D5D-2F10-5F07-C78160462D70}"/>
              </a:ext>
            </a:extLst>
          </p:cNvPr>
          <p:cNvSpPr/>
          <p:nvPr/>
        </p:nvSpPr>
        <p:spPr>
          <a:xfrm>
            <a:off x="1817270" y="1372956"/>
            <a:ext cx="926734" cy="344244"/>
          </a:xfrm>
          <a:prstGeom prst="accentCallout2">
            <a:avLst>
              <a:gd name="adj1" fmla="val 48601"/>
              <a:gd name="adj2" fmla="val 108122"/>
              <a:gd name="adj3" fmla="val 51339"/>
              <a:gd name="adj4" fmla="val 148858"/>
              <a:gd name="adj5" fmla="val 327488"/>
              <a:gd name="adj6" fmla="val 3451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626015C-0F9C-228F-A9B3-B68864F7DB8E}"/>
              </a:ext>
            </a:extLst>
          </p:cNvPr>
          <p:cNvSpPr/>
          <p:nvPr/>
        </p:nvSpPr>
        <p:spPr>
          <a:xfrm>
            <a:off x="8328766" y="6129444"/>
            <a:ext cx="904973" cy="612024"/>
          </a:xfrm>
          <a:prstGeom prst="wedgeEllipseCallout">
            <a:avLst>
              <a:gd name="adj1" fmla="val -127699"/>
              <a:gd name="adj2" fmla="val -159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822629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C0534-2472-C3A8-122D-3F636E7D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485D337-0C9F-E3FA-D424-14AB4118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49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52AFF01-3F57-0E85-9A83-0DC9F84562EB}"/>
              </a:ext>
            </a:extLst>
          </p:cNvPr>
          <p:cNvSpPr/>
          <p:nvPr/>
        </p:nvSpPr>
        <p:spPr>
          <a:xfrm>
            <a:off x="528773" y="6099861"/>
            <a:ext cx="1751136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29862"/>
              <a:gd name="adj5" fmla="val -438985"/>
              <a:gd name="adj6" fmla="val 2182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Potenciómetro</a:t>
            </a:r>
          </a:p>
        </p:txBody>
      </p:sp>
    </p:spTree>
    <p:extLst>
      <p:ext uri="{BB962C8B-B14F-4D97-AF65-F5344CB8AC3E}">
        <p14:creationId xmlns:p14="http://schemas.microsoft.com/office/powerpoint/2010/main" val="29525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073BE-2C02-7FDE-0D9B-A5E11D52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AFDB9A9-F232-A2D9-8933-8E36C707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50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C202E3E-DF48-85AB-CB50-BA8D36A31573}"/>
              </a:ext>
            </a:extLst>
          </p:cNvPr>
          <p:cNvSpPr/>
          <p:nvPr/>
        </p:nvSpPr>
        <p:spPr>
          <a:xfrm>
            <a:off x="1633550" y="1372956"/>
            <a:ext cx="881591" cy="344244"/>
          </a:xfrm>
          <a:prstGeom prst="accentCallout2">
            <a:avLst>
              <a:gd name="adj1" fmla="val 57939"/>
              <a:gd name="adj2" fmla="val 108053"/>
              <a:gd name="adj3" fmla="val 57552"/>
              <a:gd name="adj4" fmla="val 136263"/>
              <a:gd name="adj5" fmla="val 352672"/>
              <a:gd name="adj6" fmla="val 3439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82309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F8925-2BBA-F5EE-1FC4-A34C319B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FAD55D0-F7E5-3188-D3FA-1254FEC7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50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DAB366D-4F35-810E-4290-0040BBF9CA0D}"/>
              </a:ext>
            </a:extLst>
          </p:cNvPr>
          <p:cNvSpPr/>
          <p:nvPr/>
        </p:nvSpPr>
        <p:spPr>
          <a:xfrm>
            <a:off x="1038591" y="1545078"/>
            <a:ext cx="1118795" cy="344244"/>
          </a:xfrm>
          <a:prstGeom prst="accentCallout2">
            <a:avLst>
              <a:gd name="adj1" fmla="val 61250"/>
              <a:gd name="adj2" fmla="val 105988"/>
              <a:gd name="adj3" fmla="val 60826"/>
              <a:gd name="adj4" fmla="val 126189"/>
              <a:gd name="adj5" fmla="val 330518"/>
              <a:gd name="adj6" fmla="val 2922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0454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D2016-AC60-BA63-F810-DBA64089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D901CCE-D62F-DD22-7470-7958A138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50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38ACB5C-5286-C2BC-6806-7DE9171A5043}"/>
              </a:ext>
            </a:extLst>
          </p:cNvPr>
          <p:cNvSpPr/>
          <p:nvPr/>
        </p:nvSpPr>
        <p:spPr>
          <a:xfrm>
            <a:off x="4673450" y="1072800"/>
            <a:ext cx="760273" cy="344244"/>
          </a:xfrm>
          <a:prstGeom prst="accentCallout2">
            <a:avLst>
              <a:gd name="adj1" fmla="val 51763"/>
              <a:gd name="adj2" fmla="val 106489"/>
              <a:gd name="adj3" fmla="val 54077"/>
              <a:gd name="adj4" fmla="val 128796"/>
              <a:gd name="adj5" fmla="val 646997"/>
              <a:gd name="adj6" fmla="val 2827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2B95576-B5D8-DA06-310E-E440DE645142}"/>
              </a:ext>
            </a:extLst>
          </p:cNvPr>
          <p:cNvSpPr/>
          <p:nvPr/>
        </p:nvSpPr>
        <p:spPr>
          <a:xfrm>
            <a:off x="8454601" y="766788"/>
            <a:ext cx="904973" cy="612024"/>
          </a:xfrm>
          <a:prstGeom prst="wedgeEllipseCallout">
            <a:avLst>
              <a:gd name="adj1" fmla="val -85983"/>
              <a:gd name="adj2" fmla="val 211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198329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EC41E-AE67-327C-C1FD-9FDC3567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D5549C8-B58D-69C0-4A78-D8EBFCF88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8564"/>
          <a:stretch/>
        </p:blipFill>
        <p:spPr>
          <a:xfrm>
            <a:off x="277200" y="1717200"/>
            <a:ext cx="11633450" cy="406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3B79677-5E01-3582-B954-FD923E161369}"/>
              </a:ext>
            </a:extLst>
          </p:cNvPr>
          <p:cNvSpPr/>
          <p:nvPr/>
        </p:nvSpPr>
        <p:spPr>
          <a:xfrm>
            <a:off x="96064" y="1285310"/>
            <a:ext cx="1440884" cy="344244"/>
          </a:xfrm>
          <a:prstGeom prst="accentCallout2">
            <a:avLst>
              <a:gd name="adj1" fmla="val 51726"/>
              <a:gd name="adj2" fmla="val 108167"/>
              <a:gd name="adj3" fmla="val 54464"/>
              <a:gd name="adj4" fmla="val 148231"/>
              <a:gd name="adj5" fmla="val 407135"/>
              <a:gd name="adj6" fmla="val 22210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25892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F4A4F-13A1-8E9A-5DD2-81903B8F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5C226BE-CB1A-9CBB-0C8A-445ACBDA1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437"/>
          <a:stretch/>
        </p:blipFill>
        <p:spPr>
          <a:xfrm>
            <a:off x="556181" y="976251"/>
            <a:ext cx="11456994" cy="548886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CF69056-6099-8B7C-9906-0822EF25CB10}"/>
              </a:ext>
            </a:extLst>
          </p:cNvPr>
          <p:cNvSpPr/>
          <p:nvPr/>
        </p:nvSpPr>
        <p:spPr>
          <a:xfrm>
            <a:off x="449186" y="1469880"/>
            <a:ext cx="1118795" cy="344244"/>
          </a:xfrm>
          <a:prstGeom prst="accentCallout2">
            <a:avLst>
              <a:gd name="adj1" fmla="val 58014"/>
              <a:gd name="adj2" fmla="val 105287"/>
              <a:gd name="adj3" fmla="val 57663"/>
              <a:gd name="adj4" fmla="val 134743"/>
              <a:gd name="adj5" fmla="val 400597"/>
              <a:gd name="adj6" fmla="val 3093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91230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9371B-3F99-FB7B-CBB7-1F5A29D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0A50485-AF3D-EF43-4365-7337625B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887"/>
          <a:stretch/>
        </p:blipFill>
        <p:spPr>
          <a:xfrm>
            <a:off x="795015" y="830997"/>
            <a:ext cx="11261867" cy="565464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B46C3D5-A582-73AA-FB84-2989CE4FDD8F}"/>
              </a:ext>
            </a:extLst>
          </p:cNvPr>
          <p:cNvSpPr/>
          <p:nvPr/>
        </p:nvSpPr>
        <p:spPr>
          <a:xfrm>
            <a:off x="5751402" y="1424429"/>
            <a:ext cx="926734" cy="344244"/>
          </a:xfrm>
          <a:prstGeom prst="accentCallout2">
            <a:avLst>
              <a:gd name="adj1" fmla="val 57867"/>
              <a:gd name="adj2" fmla="val -6610"/>
              <a:gd name="adj3" fmla="val 57516"/>
              <a:gd name="adj4" fmla="val -27828"/>
              <a:gd name="adj5" fmla="val 352606"/>
              <a:gd name="adj6" fmla="val -1357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7404651-766F-D6B1-79A2-37AEFBCB177E}"/>
              </a:ext>
            </a:extLst>
          </p:cNvPr>
          <p:cNvSpPr/>
          <p:nvPr/>
        </p:nvSpPr>
        <p:spPr>
          <a:xfrm>
            <a:off x="9863952" y="1691668"/>
            <a:ext cx="904973" cy="612024"/>
          </a:xfrm>
          <a:prstGeom prst="wedgeEllipseCallout">
            <a:avLst>
              <a:gd name="adj1" fmla="val -74296"/>
              <a:gd name="adj2" fmla="val 6464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225049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0CFB7-783A-CBD8-4C00-79E16C3B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E2F487E-84A3-4A6A-B02B-D27EA261C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887"/>
          <a:stretch/>
        </p:blipFill>
        <p:spPr>
          <a:xfrm>
            <a:off x="923827" y="831600"/>
            <a:ext cx="11136790" cy="559184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2218E16-027D-AE21-3354-17459554CC5A}"/>
              </a:ext>
            </a:extLst>
          </p:cNvPr>
          <p:cNvSpPr/>
          <p:nvPr/>
        </p:nvSpPr>
        <p:spPr>
          <a:xfrm>
            <a:off x="131383" y="1823512"/>
            <a:ext cx="1469377" cy="344244"/>
          </a:xfrm>
          <a:prstGeom prst="accentCallout2">
            <a:avLst>
              <a:gd name="adj1" fmla="val 61213"/>
              <a:gd name="adj2" fmla="val 104386"/>
              <a:gd name="adj3" fmla="val 63913"/>
              <a:gd name="adj4" fmla="val 118746"/>
              <a:gd name="adj5" fmla="val 431612"/>
              <a:gd name="adj6" fmla="val 2238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0433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Analizar la lógica del funcionamiento de los robots.</a:t>
            </a:r>
          </a:p>
        </p:txBody>
      </p:sp>
    </p:spTree>
    <p:extLst>
      <p:ext uri="{BB962C8B-B14F-4D97-AF65-F5344CB8AC3E}">
        <p14:creationId xmlns:p14="http://schemas.microsoft.com/office/powerpoint/2010/main" val="2326873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6BBFE-828F-B5F7-C292-77CBA1E4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20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7A87ACA-6D0C-5A6A-6E30-55679C573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887"/>
          <a:stretch/>
        </p:blipFill>
        <p:spPr>
          <a:xfrm>
            <a:off x="829559" y="831600"/>
            <a:ext cx="11231060" cy="563917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FA29A6B-8DD6-9EAE-8DD9-435CF7C10652}"/>
              </a:ext>
            </a:extLst>
          </p:cNvPr>
          <p:cNvSpPr/>
          <p:nvPr/>
        </p:nvSpPr>
        <p:spPr>
          <a:xfrm>
            <a:off x="903148" y="1820740"/>
            <a:ext cx="881591" cy="344244"/>
          </a:xfrm>
          <a:prstGeom prst="accentCallout2">
            <a:avLst>
              <a:gd name="adj1" fmla="val 57976"/>
              <a:gd name="adj2" fmla="val 108181"/>
              <a:gd name="adj3" fmla="val 57589"/>
              <a:gd name="adj4" fmla="val 134603"/>
              <a:gd name="adj5" fmla="val 230243"/>
              <a:gd name="adj6" fmla="val 3099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689560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91DE6-44FF-2A32-F83B-B486E00F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21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771BE7A-6DC6-CF2C-A972-8D2138D20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887"/>
          <a:stretch/>
        </p:blipFill>
        <p:spPr>
          <a:xfrm>
            <a:off x="876693" y="831600"/>
            <a:ext cx="11183930" cy="561550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9DBE1B0-4574-456D-234B-01995BE1710D}"/>
              </a:ext>
            </a:extLst>
          </p:cNvPr>
          <p:cNvSpPr/>
          <p:nvPr/>
        </p:nvSpPr>
        <p:spPr>
          <a:xfrm>
            <a:off x="1346289" y="1528789"/>
            <a:ext cx="1118795" cy="344244"/>
          </a:xfrm>
          <a:prstGeom prst="accentCallout2">
            <a:avLst>
              <a:gd name="adj1" fmla="val 57591"/>
              <a:gd name="adj2" fmla="val 105045"/>
              <a:gd name="adj3" fmla="val 76685"/>
              <a:gd name="adj4" fmla="val 130011"/>
              <a:gd name="adj5" fmla="val 335927"/>
              <a:gd name="adj6" fmla="val 23848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C407897-B727-ED28-5E9D-D6FEB4FFE7A6}"/>
              </a:ext>
            </a:extLst>
          </p:cNvPr>
          <p:cNvSpPr/>
          <p:nvPr/>
        </p:nvSpPr>
        <p:spPr>
          <a:xfrm>
            <a:off x="10073676" y="1767169"/>
            <a:ext cx="904973" cy="612024"/>
          </a:xfrm>
          <a:prstGeom prst="wedgeEllipseCallout">
            <a:avLst>
              <a:gd name="adj1" fmla="val -117168"/>
              <a:gd name="adj2" fmla="val 624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376415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02D5D-4876-986E-19D7-A794E2E6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22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3F6ACF3-C484-4829-B493-5D62BCEEE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887"/>
          <a:stretch/>
        </p:blipFill>
        <p:spPr>
          <a:xfrm>
            <a:off x="810705" y="831600"/>
            <a:ext cx="11249920" cy="564864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3158E3E-2B47-61F0-5B0F-AC7F31F8F985}"/>
              </a:ext>
            </a:extLst>
          </p:cNvPr>
          <p:cNvSpPr/>
          <p:nvPr/>
        </p:nvSpPr>
        <p:spPr>
          <a:xfrm>
            <a:off x="3698346" y="205637"/>
            <a:ext cx="926734" cy="344244"/>
          </a:xfrm>
          <a:prstGeom prst="accentCallout2">
            <a:avLst>
              <a:gd name="adj1" fmla="val 45863"/>
              <a:gd name="adj2" fmla="val -4788"/>
              <a:gd name="adj3" fmla="val 48600"/>
              <a:gd name="adj4" fmla="val -25084"/>
              <a:gd name="adj5" fmla="val 595628"/>
              <a:gd name="adj6" fmla="val -1055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10410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F4033-C100-0528-5974-02B42685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11466BE-35EE-4FD5-C7DA-284C3D034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887"/>
          <a:stretch/>
        </p:blipFill>
        <p:spPr>
          <a:xfrm>
            <a:off x="801278" y="831600"/>
            <a:ext cx="11259348" cy="565337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4333B8F-ADD2-E4E6-D301-BDEE66CB4C9D}"/>
              </a:ext>
            </a:extLst>
          </p:cNvPr>
          <p:cNvSpPr/>
          <p:nvPr/>
        </p:nvSpPr>
        <p:spPr>
          <a:xfrm>
            <a:off x="3832069" y="71254"/>
            <a:ext cx="946137" cy="344244"/>
          </a:xfrm>
          <a:prstGeom prst="accentCallout2">
            <a:avLst>
              <a:gd name="adj1" fmla="val 57867"/>
              <a:gd name="adj2" fmla="val -5418"/>
              <a:gd name="adj3" fmla="val 60569"/>
              <a:gd name="adj4" fmla="val -27468"/>
              <a:gd name="adj5" fmla="val 589063"/>
              <a:gd name="adj6" fmla="val -1088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301772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C6962-2365-8AAC-0BC5-5EA955F3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52C0FE4-3F0A-7B5D-C5DE-7A3AADC63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b="6064"/>
          <a:stretch/>
        </p:blipFill>
        <p:spPr>
          <a:xfrm>
            <a:off x="1121790" y="830997"/>
            <a:ext cx="10846286" cy="564084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C45C6DA-66AB-4323-934E-79278A26DA40}"/>
              </a:ext>
            </a:extLst>
          </p:cNvPr>
          <p:cNvSpPr/>
          <p:nvPr/>
        </p:nvSpPr>
        <p:spPr>
          <a:xfrm>
            <a:off x="4349347" y="71255"/>
            <a:ext cx="881591" cy="344244"/>
          </a:xfrm>
          <a:prstGeom prst="accentCallout2">
            <a:avLst>
              <a:gd name="adj1" fmla="val 54851"/>
              <a:gd name="adj2" fmla="val -6523"/>
              <a:gd name="adj3" fmla="val 54464"/>
              <a:gd name="adj4" fmla="val -33792"/>
              <a:gd name="adj5" fmla="val 531274"/>
              <a:gd name="adj6" fmla="val -1427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B6DCA0B-77FF-CFD6-4832-C99223C4FADE}"/>
              </a:ext>
            </a:extLst>
          </p:cNvPr>
          <p:cNvSpPr/>
          <p:nvPr/>
        </p:nvSpPr>
        <p:spPr>
          <a:xfrm>
            <a:off x="9645838" y="1867837"/>
            <a:ext cx="904973" cy="612024"/>
          </a:xfrm>
          <a:prstGeom prst="wedgeEllipseCallout">
            <a:avLst>
              <a:gd name="adj1" fmla="val -120771"/>
              <a:gd name="adj2" fmla="val 5840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83330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una variable </a:t>
            </a:r>
            <a:r>
              <a:rPr lang="es-MX" dirty="0"/>
              <a:t>llamada “</a:t>
            </a:r>
            <a:r>
              <a:rPr lang="es-MX" dirty="0" err="1"/>
              <a:t>potenciometro</a:t>
            </a:r>
            <a:r>
              <a:rPr lang="es-MX" dirty="0"/>
              <a:t>”</a:t>
            </a:r>
            <a:endParaRPr lang="es-MX" sz="2400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6C6A2D-5D08-FB66-32FF-D31B39E4C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56" t="40157" r="39477" b="41960"/>
          <a:stretch/>
        </p:blipFill>
        <p:spPr>
          <a:xfrm>
            <a:off x="4294093" y="2499510"/>
            <a:ext cx="3603813" cy="18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8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417184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variables, operadores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ED9E78-1046-1DEC-8DED-DA322FDC6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30" y="370511"/>
            <a:ext cx="7103212" cy="6116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86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441840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33104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 robot, de tal manera que al girar la perilla de un potenciómetro, gire el eje de un servomotor, y al presionar un botón pulsador, enciendan dos LED.</a:t>
            </a:r>
          </a:p>
          <a:p>
            <a:endParaRPr lang="es-MX" dirty="0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8F681D8-0186-FD99-5AF5-3C5FB014F521}"/>
              </a:ext>
            </a:extLst>
          </p:cNvPr>
          <p:cNvGrpSpPr/>
          <p:nvPr/>
        </p:nvGrpSpPr>
        <p:grpSpPr>
          <a:xfrm>
            <a:off x="5106042" y="1226115"/>
            <a:ext cx="6676050" cy="3953948"/>
            <a:chOff x="1624407" y="1281920"/>
            <a:chExt cx="9040341" cy="5508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300C30A7-DBD0-4D97-661A-521C289981D6}"/>
                </a:ext>
              </a:extLst>
            </p:cNvPr>
            <p:cNvGrpSpPr/>
            <p:nvPr/>
          </p:nvGrpSpPr>
          <p:grpSpPr>
            <a:xfrm>
              <a:off x="1842763" y="1552269"/>
              <a:ext cx="2187489" cy="1302535"/>
              <a:chOff x="1871119" y="1861538"/>
              <a:chExt cx="2187489" cy="1302535"/>
            </a:xfrm>
          </p:grpSpPr>
          <p:pic>
            <p:nvPicPr>
              <p:cNvPr id="140" name="Imagen 139">
                <a:extLst>
                  <a:ext uri="{FF2B5EF4-FFF2-40B4-BE49-F238E27FC236}">
                    <a16:creationId xmlns:a16="http://schemas.microsoft.com/office/drawing/2014/main" id="{DCED37BB-71EA-7EA0-8762-240E9E489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893" y="1861538"/>
                <a:ext cx="1285715" cy="1080000"/>
              </a:xfrm>
              <a:prstGeom prst="rect">
                <a:avLst/>
              </a:prstGeom>
            </p:spPr>
          </p:pic>
          <p:pic>
            <p:nvPicPr>
              <p:cNvPr id="141" name="Imagen 140">
                <a:extLst>
                  <a:ext uri="{FF2B5EF4-FFF2-40B4-BE49-F238E27FC236}">
                    <a16:creationId xmlns:a16="http://schemas.microsoft.com/office/drawing/2014/main" id="{308A93E6-5CBD-751C-B5F3-CC7A8CA6C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241276" y="2094230"/>
                <a:ext cx="699686" cy="1440000"/>
              </a:xfrm>
              <a:prstGeom prst="rect">
                <a:avLst/>
              </a:prstGeom>
            </p:spPr>
          </p:pic>
          <p:pic>
            <p:nvPicPr>
              <p:cNvPr id="142" name="Gráfico 141" descr="Flecha: giro a la izquierda">
                <a:extLst>
                  <a:ext uri="{FF2B5EF4-FFF2-40B4-BE49-F238E27FC236}">
                    <a16:creationId xmlns:a16="http://schemas.microsoft.com/office/drawing/2014/main" id="{96B8E096-801C-C110-0F9A-D4948EFC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62006" y="22784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B293B562-F7CD-142C-0954-8BEE92C78991}"/>
                </a:ext>
              </a:extLst>
            </p:cNvPr>
            <p:cNvGrpSpPr/>
            <p:nvPr/>
          </p:nvGrpSpPr>
          <p:grpSpPr>
            <a:xfrm>
              <a:off x="1826779" y="3351638"/>
              <a:ext cx="2203473" cy="1321778"/>
              <a:chOff x="1855135" y="3183316"/>
              <a:chExt cx="2203473" cy="1321778"/>
            </a:xfrm>
          </p:grpSpPr>
          <p:pic>
            <p:nvPicPr>
              <p:cNvPr id="137" name="Imagen 136">
                <a:extLst>
                  <a:ext uri="{FF2B5EF4-FFF2-40B4-BE49-F238E27FC236}">
                    <a16:creationId xmlns:a16="http://schemas.microsoft.com/office/drawing/2014/main" id="{E4C257C8-010A-932D-F104-14E530984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893" y="3183316"/>
                <a:ext cx="1285715" cy="1080000"/>
              </a:xfrm>
              <a:prstGeom prst="rect">
                <a:avLst/>
              </a:prstGeom>
            </p:spPr>
          </p:pic>
          <p:pic>
            <p:nvPicPr>
              <p:cNvPr id="138" name="Imagen 137">
                <a:extLst>
                  <a:ext uri="{FF2B5EF4-FFF2-40B4-BE49-F238E27FC236}">
                    <a16:creationId xmlns:a16="http://schemas.microsoft.com/office/drawing/2014/main" id="{2B4F82E6-B323-B103-A8B2-F856150F8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225292" y="3435251"/>
                <a:ext cx="699686" cy="1440000"/>
              </a:xfrm>
              <a:prstGeom prst="rect">
                <a:avLst/>
              </a:prstGeom>
            </p:spPr>
          </p:pic>
          <p:pic>
            <p:nvPicPr>
              <p:cNvPr id="139" name="Gráfico 138" descr="Flecha: giro a la derecha">
                <a:extLst>
                  <a:ext uri="{FF2B5EF4-FFF2-40B4-BE49-F238E27FC236}">
                    <a16:creationId xmlns:a16="http://schemas.microsoft.com/office/drawing/2014/main" id="{19863D9D-0DFD-4BCB-92A3-8D939D587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831835">
                <a:off x="2090095" y="355056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88DA7E7F-3303-E7FA-17F2-E5E5A1FC1887}"/>
                </a:ext>
              </a:extLst>
            </p:cNvPr>
            <p:cNvGrpSpPr/>
            <p:nvPr/>
          </p:nvGrpSpPr>
          <p:grpSpPr>
            <a:xfrm>
              <a:off x="1866386" y="5109162"/>
              <a:ext cx="1327609" cy="776694"/>
              <a:chOff x="1866386" y="5023098"/>
              <a:chExt cx="1327609" cy="776694"/>
            </a:xfrm>
          </p:grpSpPr>
          <p:pic>
            <p:nvPicPr>
              <p:cNvPr id="135" name="Imagen 134">
                <a:extLst>
                  <a:ext uri="{FF2B5EF4-FFF2-40B4-BE49-F238E27FC236}">
                    <a16:creationId xmlns:a16="http://schemas.microsoft.com/office/drawing/2014/main" id="{1B09618C-3947-C801-0FDD-31D3ED88A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6255" y="5023098"/>
                <a:ext cx="517740" cy="720000"/>
              </a:xfrm>
              <a:prstGeom prst="rect">
                <a:avLst/>
              </a:prstGeom>
            </p:spPr>
          </p:pic>
          <p:pic>
            <p:nvPicPr>
              <p:cNvPr id="136" name="Imagen 135">
                <a:extLst>
                  <a:ext uri="{FF2B5EF4-FFF2-40B4-BE49-F238E27FC236}">
                    <a16:creationId xmlns:a16="http://schemas.microsoft.com/office/drawing/2014/main" id="{1ED515C7-BE2F-D465-4865-051A005AD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051699">
                <a:off x="1866386" y="5027370"/>
                <a:ext cx="924938" cy="772422"/>
              </a:xfrm>
              <a:prstGeom prst="rect">
                <a:avLst/>
              </a:prstGeom>
            </p:spPr>
          </p:pic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E548948E-87E8-1CF5-E858-E0B1C94BB3FD}"/>
                </a:ext>
              </a:extLst>
            </p:cNvPr>
            <p:cNvGrpSpPr/>
            <p:nvPr/>
          </p:nvGrpSpPr>
          <p:grpSpPr>
            <a:xfrm>
              <a:off x="6965441" y="1757434"/>
              <a:ext cx="1443671" cy="1361325"/>
              <a:chOff x="6965441" y="2144188"/>
              <a:chExt cx="1443671" cy="1361325"/>
            </a:xfrm>
          </p:grpSpPr>
          <p:pic>
            <p:nvPicPr>
              <p:cNvPr id="129" name="Imagen 128">
                <a:extLst>
                  <a:ext uri="{FF2B5EF4-FFF2-40B4-BE49-F238E27FC236}">
                    <a16:creationId xmlns:a16="http://schemas.microsoft.com/office/drawing/2014/main" id="{004CEE6A-1E77-4B3F-9D2C-F50224E1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441" y="2538050"/>
                <a:ext cx="1315691" cy="540000"/>
              </a:xfrm>
              <a:prstGeom prst="rect">
                <a:avLst/>
              </a:prstGeom>
            </p:spPr>
          </p:pic>
          <p:grpSp>
            <p:nvGrpSpPr>
              <p:cNvPr id="130" name="Grupo 129">
                <a:extLst>
                  <a:ext uri="{FF2B5EF4-FFF2-40B4-BE49-F238E27FC236}">
                    <a16:creationId xmlns:a16="http://schemas.microsoft.com/office/drawing/2014/main" id="{474611A5-BED3-08B7-BEF7-896DD7382933}"/>
                  </a:ext>
                </a:extLst>
              </p:cNvPr>
              <p:cNvGrpSpPr/>
              <p:nvPr/>
            </p:nvGrpSpPr>
            <p:grpSpPr>
              <a:xfrm>
                <a:off x="7227989" y="2144188"/>
                <a:ext cx="1181123" cy="1361325"/>
                <a:chOff x="4969995" y="1936270"/>
                <a:chExt cx="1181123" cy="1361325"/>
              </a:xfrm>
            </p:grpSpPr>
            <p:sp>
              <p:nvSpPr>
                <p:cNvPr id="132" name="Rectángulo 131">
                  <a:extLst>
                    <a:ext uri="{FF2B5EF4-FFF2-40B4-BE49-F238E27FC236}">
                      <a16:creationId xmlns:a16="http://schemas.microsoft.com/office/drawing/2014/main" id="{8FCEDF2E-8642-B9EE-787C-160CDADB2A5D}"/>
                    </a:ext>
                  </a:extLst>
                </p:cNvPr>
                <p:cNvSpPr/>
                <p:nvPr/>
              </p:nvSpPr>
              <p:spPr>
                <a:xfrm>
                  <a:off x="4969995" y="2458082"/>
                  <a:ext cx="1080000" cy="288000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8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3" name="Rectángulo: esquinas redondeadas 132">
                  <a:extLst>
                    <a:ext uri="{FF2B5EF4-FFF2-40B4-BE49-F238E27FC236}">
                      <a16:creationId xmlns:a16="http://schemas.microsoft.com/office/drawing/2014/main" id="{22656688-CB39-6CFD-D2C4-5216775749F5}"/>
                    </a:ext>
                  </a:extLst>
                </p:cNvPr>
                <p:cNvSpPr/>
                <p:nvPr/>
              </p:nvSpPr>
              <p:spPr>
                <a:xfrm>
                  <a:off x="5071118" y="1936270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4" name="Rectángulo: esquinas redondeadas 133">
                  <a:extLst>
                    <a:ext uri="{FF2B5EF4-FFF2-40B4-BE49-F238E27FC236}">
                      <a16:creationId xmlns:a16="http://schemas.microsoft.com/office/drawing/2014/main" id="{4C87FBE8-A283-6B3B-A97B-F3F99A428F82}"/>
                    </a:ext>
                  </a:extLst>
                </p:cNvPr>
                <p:cNvSpPr/>
                <p:nvPr/>
              </p:nvSpPr>
              <p:spPr>
                <a:xfrm>
                  <a:off x="5071118" y="2649595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131" name="Gráfico 130" descr="Flecha: giro a la izquierda">
                <a:extLst>
                  <a:ext uri="{FF2B5EF4-FFF2-40B4-BE49-F238E27FC236}">
                    <a16:creationId xmlns:a16="http://schemas.microsoft.com/office/drawing/2014/main" id="{8D5398CF-43A2-0BDA-D3D0-0B59CD36C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121352" y="2333954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A5CAD9EA-FB1D-35FA-9863-8025AF7E4F15}"/>
                </a:ext>
              </a:extLst>
            </p:cNvPr>
            <p:cNvGrpSpPr/>
            <p:nvPr/>
          </p:nvGrpSpPr>
          <p:grpSpPr>
            <a:xfrm>
              <a:off x="6965441" y="3265274"/>
              <a:ext cx="1443671" cy="1361325"/>
              <a:chOff x="6965441" y="3644063"/>
              <a:chExt cx="1443671" cy="1361325"/>
            </a:xfrm>
          </p:grpSpPr>
          <p:pic>
            <p:nvPicPr>
              <p:cNvPr id="95" name="Imagen 94">
                <a:extLst>
                  <a:ext uri="{FF2B5EF4-FFF2-40B4-BE49-F238E27FC236}">
                    <a16:creationId xmlns:a16="http://schemas.microsoft.com/office/drawing/2014/main" id="{86E137A6-6B58-8611-D1DD-2659E0108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441" y="4028275"/>
                <a:ext cx="1315691" cy="540000"/>
              </a:xfrm>
              <a:prstGeom prst="rect">
                <a:avLst/>
              </a:prstGeom>
            </p:spPr>
          </p:pic>
          <p:grpSp>
            <p:nvGrpSpPr>
              <p:cNvPr id="96" name="Grupo 95">
                <a:extLst>
                  <a:ext uri="{FF2B5EF4-FFF2-40B4-BE49-F238E27FC236}">
                    <a16:creationId xmlns:a16="http://schemas.microsoft.com/office/drawing/2014/main" id="{A976A6F9-2953-C36D-A8DE-015A1FB66130}"/>
                  </a:ext>
                </a:extLst>
              </p:cNvPr>
              <p:cNvGrpSpPr/>
              <p:nvPr/>
            </p:nvGrpSpPr>
            <p:grpSpPr>
              <a:xfrm>
                <a:off x="7227989" y="3644063"/>
                <a:ext cx="1181123" cy="1361325"/>
                <a:chOff x="4969995" y="1936270"/>
                <a:chExt cx="1181123" cy="1361325"/>
              </a:xfrm>
            </p:grpSpPr>
            <p:sp>
              <p:nvSpPr>
                <p:cNvPr id="126" name="Rectángulo 125">
                  <a:extLst>
                    <a:ext uri="{FF2B5EF4-FFF2-40B4-BE49-F238E27FC236}">
                      <a16:creationId xmlns:a16="http://schemas.microsoft.com/office/drawing/2014/main" id="{755BA39A-781D-9C53-43FE-D523932E6984}"/>
                    </a:ext>
                  </a:extLst>
                </p:cNvPr>
                <p:cNvSpPr/>
                <p:nvPr/>
              </p:nvSpPr>
              <p:spPr>
                <a:xfrm>
                  <a:off x="4969995" y="2458082"/>
                  <a:ext cx="1080000" cy="288000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8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27" name="Rectángulo: esquinas redondeadas 126">
                  <a:extLst>
                    <a:ext uri="{FF2B5EF4-FFF2-40B4-BE49-F238E27FC236}">
                      <a16:creationId xmlns:a16="http://schemas.microsoft.com/office/drawing/2014/main" id="{E59E2EFF-6C73-6039-F54C-DC1CDEEB447E}"/>
                    </a:ext>
                  </a:extLst>
                </p:cNvPr>
                <p:cNvSpPr/>
                <p:nvPr/>
              </p:nvSpPr>
              <p:spPr>
                <a:xfrm>
                  <a:off x="5071118" y="1936270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28" name="Rectángulo: esquinas redondeadas 127">
                  <a:extLst>
                    <a:ext uri="{FF2B5EF4-FFF2-40B4-BE49-F238E27FC236}">
                      <a16:creationId xmlns:a16="http://schemas.microsoft.com/office/drawing/2014/main" id="{5DAE7C27-ABFE-6B86-D94E-F6FAADB50A3D}"/>
                    </a:ext>
                  </a:extLst>
                </p:cNvPr>
                <p:cNvSpPr/>
                <p:nvPr/>
              </p:nvSpPr>
              <p:spPr>
                <a:xfrm>
                  <a:off x="5071118" y="2649595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97" name="Gráfico 96" descr="Flecha: giro a la derecha">
                <a:extLst>
                  <a:ext uri="{FF2B5EF4-FFF2-40B4-BE49-F238E27FC236}">
                    <a16:creationId xmlns:a16="http://schemas.microsoft.com/office/drawing/2014/main" id="{CDD35429-3502-9222-49E5-56EF151A9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7206162" y="4100798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89EE3F45-25CB-72BA-2B8B-033AA7EC693C}"/>
                </a:ext>
              </a:extLst>
            </p:cNvPr>
            <p:cNvGrpSpPr/>
            <p:nvPr/>
          </p:nvGrpSpPr>
          <p:grpSpPr>
            <a:xfrm>
              <a:off x="8805057" y="1373661"/>
              <a:ext cx="1607998" cy="1317635"/>
              <a:chOff x="8805057" y="1760415"/>
              <a:chExt cx="1607998" cy="1317635"/>
            </a:xfrm>
          </p:grpSpPr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BBE0BD68-7E91-E858-0464-899F1F4D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5455" y="2200648"/>
                <a:ext cx="1317600" cy="877402"/>
              </a:xfrm>
              <a:prstGeom prst="rect">
                <a:avLst/>
              </a:prstGeom>
            </p:spPr>
          </p:pic>
          <p:grpSp>
            <p:nvGrpSpPr>
              <p:cNvPr id="91" name="Grupo 90">
                <a:extLst>
                  <a:ext uri="{FF2B5EF4-FFF2-40B4-BE49-F238E27FC236}">
                    <a16:creationId xmlns:a16="http://schemas.microsoft.com/office/drawing/2014/main" id="{3E47203F-BB66-912D-C185-321E8816DB61}"/>
                  </a:ext>
                </a:extLst>
              </p:cNvPr>
              <p:cNvGrpSpPr/>
              <p:nvPr/>
            </p:nvGrpSpPr>
            <p:grpSpPr>
              <a:xfrm rot="16200000">
                <a:off x="8895158" y="1670314"/>
                <a:ext cx="1181123" cy="1361325"/>
                <a:chOff x="4969995" y="1936270"/>
                <a:chExt cx="1181123" cy="1361325"/>
              </a:xfrm>
            </p:grpSpPr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6DC26A69-FF9A-415A-E107-2B319FB4ABCC}"/>
                    </a:ext>
                  </a:extLst>
                </p:cNvPr>
                <p:cNvSpPr/>
                <p:nvPr/>
              </p:nvSpPr>
              <p:spPr>
                <a:xfrm>
                  <a:off x="4969995" y="2458082"/>
                  <a:ext cx="1080000" cy="288000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8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3" name="Rectángulo: esquinas redondeadas 92">
                  <a:extLst>
                    <a:ext uri="{FF2B5EF4-FFF2-40B4-BE49-F238E27FC236}">
                      <a16:creationId xmlns:a16="http://schemas.microsoft.com/office/drawing/2014/main" id="{C6B43743-3EF9-9031-8894-458CB3B28E4D}"/>
                    </a:ext>
                  </a:extLst>
                </p:cNvPr>
                <p:cNvSpPr/>
                <p:nvPr/>
              </p:nvSpPr>
              <p:spPr>
                <a:xfrm>
                  <a:off x="5071118" y="1936270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4" name="Rectángulo: esquinas redondeadas 93">
                  <a:extLst>
                    <a:ext uri="{FF2B5EF4-FFF2-40B4-BE49-F238E27FC236}">
                      <a16:creationId xmlns:a16="http://schemas.microsoft.com/office/drawing/2014/main" id="{2D1FA402-193E-30F9-26F4-03B1AE81F545}"/>
                    </a:ext>
                  </a:extLst>
                </p:cNvPr>
                <p:cNvSpPr/>
                <p:nvPr/>
              </p:nvSpPr>
              <p:spPr>
                <a:xfrm>
                  <a:off x="5071118" y="2649595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E5A0BFDE-A67B-EB53-4951-4E295E9F0BC5}"/>
                </a:ext>
              </a:extLst>
            </p:cNvPr>
            <p:cNvGrpSpPr/>
            <p:nvPr/>
          </p:nvGrpSpPr>
          <p:grpSpPr>
            <a:xfrm>
              <a:off x="8794299" y="3649486"/>
              <a:ext cx="1618756" cy="1324373"/>
              <a:chOff x="8794299" y="4028275"/>
              <a:chExt cx="1618756" cy="1324373"/>
            </a:xfrm>
          </p:grpSpPr>
          <p:pic>
            <p:nvPicPr>
              <p:cNvPr id="85" name="Imagen 84">
                <a:extLst>
                  <a:ext uri="{FF2B5EF4-FFF2-40B4-BE49-F238E27FC236}">
                    <a16:creationId xmlns:a16="http://schemas.microsoft.com/office/drawing/2014/main" id="{ADC8887D-1082-44A0-57B9-CFF9179B4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5455" y="4028275"/>
                <a:ext cx="1317600" cy="875412"/>
              </a:xfrm>
              <a:prstGeom prst="rect">
                <a:avLst/>
              </a:prstGeom>
            </p:spPr>
          </p:pic>
          <p:grpSp>
            <p:nvGrpSpPr>
              <p:cNvPr id="86" name="Grupo 85">
                <a:extLst>
                  <a:ext uri="{FF2B5EF4-FFF2-40B4-BE49-F238E27FC236}">
                    <a16:creationId xmlns:a16="http://schemas.microsoft.com/office/drawing/2014/main" id="{CA5B1C77-830F-BDC6-C5A7-F384717AB4B7}"/>
                  </a:ext>
                </a:extLst>
              </p:cNvPr>
              <p:cNvGrpSpPr/>
              <p:nvPr/>
            </p:nvGrpSpPr>
            <p:grpSpPr>
              <a:xfrm rot="5400000">
                <a:off x="8884400" y="4081424"/>
                <a:ext cx="1181123" cy="1361325"/>
                <a:chOff x="4969995" y="1936270"/>
                <a:chExt cx="1181123" cy="1361325"/>
              </a:xfrm>
            </p:grpSpPr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733E6555-77BF-D2DD-404E-5A149E6F4CC5}"/>
                    </a:ext>
                  </a:extLst>
                </p:cNvPr>
                <p:cNvSpPr/>
                <p:nvPr/>
              </p:nvSpPr>
              <p:spPr>
                <a:xfrm>
                  <a:off x="4969995" y="2458082"/>
                  <a:ext cx="1080000" cy="288000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8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8" name="Rectángulo: esquinas redondeadas 87">
                  <a:extLst>
                    <a:ext uri="{FF2B5EF4-FFF2-40B4-BE49-F238E27FC236}">
                      <a16:creationId xmlns:a16="http://schemas.microsoft.com/office/drawing/2014/main" id="{8BCCF3B5-6935-6D4A-5A75-2535ED19B58F}"/>
                    </a:ext>
                  </a:extLst>
                </p:cNvPr>
                <p:cNvSpPr/>
                <p:nvPr/>
              </p:nvSpPr>
              <p:spPr>
                <a:xfrm>
                  <a:off x="5071118" y="1936270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9" name="Rectángulo: esquinas redondeadas 88">
                  <a:extLst>
                    <a:ext uri="{FF2B5EF4-FFF2-40B4-BE49-F238E27FC236}">
                      <a16:creationId xmlns:a16="http://schemas.microsoft.com/office/drawing/2014/main" id="{D7491944-8740-2101-A3DE-C0548C1B8569}"/>
                    </a:ext>
                  </a:extLst>
                </p:cNvPr>
                <p:cNvSpPr/>
                <p:nvPr/>
              </p:nvSpPr>
              <p:spPr>
                <a:xfrm>
                  <a:off x="5071118" y="2649595"/>
                  <a:ext cx="1080000" cy="648000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8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4B222B0-B1A2-1178-A004-C9C64660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867" y="5982034"/>
              <a:ext cx="429890" cy="720000"/>
            </a:xfrm>
            <a:prstGeom prst="rect">
              <a:avLst/>
            </a:prstGeom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A89795ED-3514-2C56-12C3-65A1F9CE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973" y="5147676"/>
              <a:ext cx="429890" cy="720000"/>
            </a:xfrm>
            <a:prstGeom prst="rect">
              <a:avLst/>
            </a:prstGeom>
          </p:spPr>
        </p:pic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63A894CC-2A9D-47BB-1F31-B42E184FDDD5}"/>
                </a:ext>
              </a:extLst>
            </p:cNvPr>
            <p:cNvGrpSpPr/>
            <p:nvPr/>
          </p:nvGrpSpPr>
          <p:grpSpPr>
            <a:xfrm>
              <a:off x="1870754" y="5980427"/>
              <a:ext cx="1323241" cy="772422"/>
              <a:chOff x="1870754" y="5980427"/>
              <a:chExt cx="1323241" cy="772422"/>
            </a:xfrm>
          </p:grpSpPr>
          <p:pic>
            <p:nvPicPr>
              <p:cNvPr id="83" name="Imagen 82">
                <a:extLst>
                  <a:ext uri="{FF2B5EF4-FFF2-40B4-BE49-F238E27FC236}">
                    <a16:creationId xmlns:a16="http://schemas.microsoft.com/office/drawing/2014/main" id="{3521CA23-4F25-8FA4-C379-4F6250FB2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6255" y="5982034"/>
                <a:ext cx="517740" cy="720000"/>
              </a:xfrm>
              <a:prstGeom prst="rect">
                <a:avLst/>
              </a:prstGeom>
            </p:spPr>
          </p:pic>
          <p:pic>
            <p:nvPicPr>
              <p:cNvPr id="84" name="Imagen 83">
                <a:extLst>
                  <a:ext uri="{FF2B5EF4-FFF2-40B4-BE49-F238E27FC236}">
                    <a16:creationId xmlns:a16="http://schemas.microsoft.com/office/drawing/2014/main" id="{BBBABC4F-AD01-5F09-B192-849A43FEE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051699">
                <a:off x="1870754" y="5980427"/>
                <a:ext cx="924938" cy="772422"/>
              </a:xfrm>
              <a:prstGeom prst="rect">
                <a:avLst/>
              </a:prstGeom>
            </p:spPr>
          </p:pic>
        </p:grpSp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E9EA2614-EABE-FB4A-A9AB-7D2F71ED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867" y="5147676"/>
              <a:ext cx="429890" cy="720000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5830D978-1231-1225-324E-77377A3CB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908" y="6010726"/>
              <a:ext cx="429890" cy="720000"/>
            </a:xfrm>
            <a:prstGeom prst="rect">
              <a:avLst/>
            </a:prstGeom>
          </p:spPr>
        </p:pic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DA8EBCFB-9D74-7C80-5A44-A5AB6A7C65D0}"/>
                </a:ext>
              </a:extLst>
            </p:cNvPr>
            <p:cNvGrpSpPr/>
            <p:nvPr/>
          </p:nvGrpSpPr>
          <p:grpSpPr>
            <a:xfrm>
              <a:off x="1624407" y="1281920"/>
              <a:ext cx="9040341" cy="5508000"/>
              <a:chOff x="1624407" y="1281920"/>
              <a:chExt cx="9040341" cy="5508000"/>
            </a:xfrm>
          </p:grpSpPr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EE094CA9-05CF-AB6A-4666-E4A45B4F91C7}"/>
                  </a:ext>
                </a:extLst>
              </p:cNvPr>
              <p:cNvSpPr/>
              <p:nvPr/>
            </p:nvSpPr>
            <p:spPr>
              <a:xfrm>
                <a:off x="1624407" y="1281920"/>
                <a:ext cx="9000000" cy="55080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80" name="Conector recto 79">
                <a:extLst>
                  <a:ext uri="{FF2B5EF4-FFF2-40B4-BE49-F238E27FC236}">
                    <a16:creationId xmlns:a16="http://schemas.microsoft.com/office/drawing/2014/main" id="{143E5FD1-C576-80D3-17F7-D50369E1F3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301" y="3199441"/>
                <a:ext cx="9000000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43AE36AC-A232-8BD9-DDBC-C74DED98A9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4748" y="5070517"/>
                <a:ext cx="9000000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>
                <a:extLst>
                  <a:ext uri="{FF2B5EF4-FFF2-40B4-BE49-F238E27FC236}">
                    <a16:creationId xmlns:a16="http://schemas.microsoft.com/office/drawing/2014/main" id="{1F920896-334B-B120-165B-16BBD5DDD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4748" y="5941693"/>
                <a:ext cx="9000000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ector recto de flecha 74">
              <a:extLst>
                <a:ext uri="{FF2B5EF4-FFF2-40B4-BE49-F238E27FC236}">
                  <a16:creationId xmlns:a16="http://schemas.microsoft.com/office/drawing/2014/main" id="{300E0196-6080-464D-D1F9-EEC45DEB2888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71" y="2470759"/>
              <a:ext cx="684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44C40578-A3BE-3A17-5A3F-44A889CC0BAD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71" y="4189486"/>
              <a:ext cx="684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Conector recto de flecha 76">
              <a:extLst>
                <a:ext uri="{FF2B5EF4-FFF2-40B4-BE49-F238E27FC236}">
                  <a16:creationId xmlns:a16="http://schemas.microsoft.com/office/drawing/2014/main" id="{C38A9189-4F96-6E20-0547-6E64AF0131DA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71" y="5492954"/>
              <a:ext cx="684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de flecha 77">
              <a:extLst>
                <a:ext uri="{FF2B5EF4-FFF2-40B4-BE49-F238E27FC236}">
                  <a16:creationId xmlns:a16="http://schemas.microsoft.com/office/drawing/2014/main" id="{938BAA83-88C9-3BC3-3699-5AAF0D893EB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71" y="6385839"/>
              <a:ext cx="684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904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Guardar el valor del potenciómetro en una variable y utilizando este valor hacer 2 comparaciones para que al momento de que el valor de la variable sea mayor a cierto valor el servomotor gire en un sentido y al momento de que el valor de la variable sea menor a cierto valor el servomotor gire en sentido contrario.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59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242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los robots?</a:t>
            </a:r>
          </a:p>
          <a:p>
            <a:r>
              <a:rPr lang="es-MX" dirty="0"/>
              <a:t>¿Qué pasaría si no existieran los robots?</a:t>
            </a:r>
          </a:p>
          <a:p>
            <a:r>
              <a:rPr lang="es-MX" dirty="0"/>
              <a:t>¿Qué tipos de robots conocen?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Funcionamiento de un robot: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https://www.youtube.com/watch?v=UTzcOopSHY4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Tipos de robots: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https://www.youtube.com/watch?v=QlHnO1tRuYA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526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88EFC-3B5C-B363-89A2-3744640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D6604A-8CA8-0DC8-4860-95F574AC7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1065123"/>
            <a:ext cx="8162163" cy="54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4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https://drive.google.com/drive/folders/1-RWBPP8wiHV9Vlv4ekGA1upbL8emdfBI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https://drive.google.com/drive/folders/1cZdj2d_yP-R1IqzStIv5OfUaqGws14k3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AE1EE-EEDD-94D6-15BB-34F2C4C3D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https://drive.google.com/drive/folders/192ngdVk9T9yyxARASkE7LCInA8Z7Z5b9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https://drive.google.com/drive/folders/1F6wrNswbVqb0W4r3CAZaysA9d-Zm9vTg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4A723F-3EFA-6B27-070B-AAA75BAD7F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9462" r="20818" b="17294"/>
          <a:stretch/>
        </p:blipFill>
        <p:spPr>
          <a:xfrm>
            <a:off x="6792000" y="1406497"/>
            <a:ext cx="5400000" cy="40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9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621</Words>
  <Application>Microsoft Office PowerPoint</Application>
  <PresentationFormat>Panorámica</PresentationFormat>
  <Paragraphs>127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3" baseType="lpstr">
      <vt:lpstr>Arial</vt:lpstr>
      <vt:lpstr>Trebuchet MS</vt:lpstr>
      <vt:lpstr>Tema de Office</vt:lpstr>
      <vt:lpstr>ROBOT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Paso 20</vt:lpstr>
      <vt:lpstr>Paso 21</vt:lpstr>
      <vt:lpstr>Paso 22</vt:lpstr>
      <vt:lpstr>Paso 23</vt:lpstr>
      <vt:lpstr>Paso 24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146</cp:revision>
  <dcterms:created xsi:type="dcterms:W3CDTF">2017-08-15T18:33:09Z</dcterms:created>
  <dcterms:modified xsi:type="dcterms:W3CDTF">2022-10-26T17:46:17Z</dcterms:modified>
</cp:coreProperties>
</file>